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74" r:id="rId2"/>
    <p:sldId id="280" r:id="rId3"/>
    <p:sldId id="285" r:id="rId4"/>
    <p:sldId id="286" r:id="rId5"/>
    <p:sldId id="283" r:id="rId6"/>
    <p:sldId id="287" r:id="rId7"/>
    <p:sldId id="288" r:id="rId8"/>
    <p:sldId id="289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5712330A-3772-485C-9B83-86EC2C5609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6085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635BFE7C-23D8-4DCF-993D-28E8C9E718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36721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EAF03C96-10F0-4770-9652-61664B1323E7}" type="slidenum">
              <a:rPr lang="zh-TW" altLang="en-US" sz="1200">
                <a:ea typeface="標楷體" pitchFamily="65" charset="-120"/>
              </a:rPr>
              <a:pPr algn="r" eaLnBrk="1" hangingPunct="1"/>
              <a:t>1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C846A1CA-6F55-4425-8041-F05D2A8AA5BD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8222922E-157E-45E3-AA8B-6C5D5C557CB0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C8B222B6-DDEB-4506-9C0F-17130A79CD64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3A94576D-709F-45FA-A5F3-07432A818664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AF3A996C-264E-43DC-9888-F987978869BB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292F6131-491D-4720-81D5-41FF38D1BD0D}" type="slidenum">
              <a:rPr lang="zh-TW" altLang="en-US" sz="1200">
                <a:ea typeface="標楷體" pitchFamily="65" charset="-120"/>
              </a:rPr>
              <a:pPr algn="r" eaLnBrk="1" hangingPunct="1"/>
              <a:t>7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8BBCBA51-F7B1-412A-818D-EBDC33C2F619}" type="slidenum">
              <a:rPr lang="zh-TW" altLang="en-US" sz="1200">
                <a:ea typeface="標楷體" pitchFamily="65" charset="-120"/>
              </a:rPr>
              <a:pPr algn="r" eaLnBrk="1" hangingPunct="1"/>
              <a:t>8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9613184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4173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74713"/>
            <a:ext cx="9144000" cy="375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“十架曾否使你疲倦？”恩主柔聲詢問。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“Have you grown weary of the cross?” Tenderly asked the Lord.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你心曾懊悔揀選祂來作你的分？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Have you regretted choosing Him to be your all in all?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你心曾否意欲收回立志遵祂命令？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Have you intended to withdraw the loyal pledge you’ve made?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親愛的主，受苦雖多，愛卻是何等深；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My dearest Lord, </a:t>
            </a:r>
            <a:r>
              <a:rPr lang="en-US" altLang="zh-TW" dirty="0" err="1">
                <a:ea typeface="標楷體" pitchFamily="65" charset="-120"/>
              </a:rPr>
              <a:t>tho</a:t>
            </a:r>
            <a:r>
              <a:rPr lang="en-US" altLang="zh-TW" dirty="0">
                <a:ea typeface="標楷體" pitchFamily="65" charset="-120"/>
              </a:rPr>
              <a:t>’ deep the pain, yet deeper is Thy love.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2825"/>
            <a:ext cx="9144000" cy="692721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H397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十架曾否使你疲倦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Times New Roman" pitchFamily="18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HAVE YOU GROWN WEARY OF THE CROSS?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444500"/>
            <a:ext cx="91440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H397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沒有一種痛苦打擊，能稍移愛祢心。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No suffering blow or painful tears can move my love for Thee.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雖然道路崎嶇難行，使我發出呻吟；</a:t>
            </a:r>
          </a:p>
          <a:p>
            <a:pPr algn="ctr" eaLnBrk="1" hangingPunct="1"/>
            <a:r>
              <a:rPr lang="en-US" altLang="zh-TW" sz="2600" dirty="0" err="1">
                <a:ea typeface="標楷體" pitchFamily="65" charset="-120"/>
              </a:rPr>
              <a:t>Tho</a:t>
            </a:r>
            <a:r>
              <a:rPr lang="en-US" altLang="zh-TW" sz="2600" dirty="0">
                <a:ea typeface="標楷體" pitchFamily="65" charset="-120"/>
              </a:rPr>
              <a:t>’ dark the night and rough the way, </a:t>
            </a:r>
          </a:p>
          <a:p>
            <a:pPr algn="ctr" eaLnBrk="1" hangingPunct="1"/>
            <a:r>
              <a:rPr lang="en-US" altLang="zh-TW" sz="2600" dirty="0">
                <a:ea typeface="標楷體" pitchFamily="65" charset="-120"/>
              </a:rPr>
              <a:t>My soul does groan and sigh,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靠恩我仍柔聲歌唱；我要與祢同行！</a:t>
            </a:r>
          </a:p>
          <a:p>
            <a:pPr algn="ctr" eaLnBrk="1" hangingPunct="1"/>
            <a:r>
              <a:rPr lang="en-US" altLang="zh-TW" sz="2600" dirty="0">
                <a:ea typeface="標楷體" pitchFamily="65" charset="-120"/>
              </a:rPr>
              <a:t>Still by Thy grace I will softly sing,</a:t>
            </a:r>
          </a:p>
          <a:p>
            <a:pPr algn="ctr" eaLnBrk="1" hangingPunct="1"/>
            <a:r>
              <a:rPr lang="en-US" altLang="zh-TW" sz="2600" dirty="0">
                <a:ea typeface="標楷體" pitchFamily="65" charset="-120"/>
              </a:rPr>
              <a:t> “I’ll keep walking by Thy side.”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H397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“你要思想我的道路，”思想就會興奮；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“Reflect upon my path on earth.” This doing, lifts my heart,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祂為尋我流落迷人，竟來此地微行。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For seeking me a </a:t>
            </a:r>
            <a:r>
              <a:rPr lang="en-US" altLang="zh-TW" sz="2700" dirty="0" err="1">
                <a:ea typeface="標楷體" pitchFamily="65" charset="-120"/>
              </a:rPr>
              <a:t>wand’ring</a:t>
            </a:r>
            <a:r>
              <a:rPr lang="en-US" altLang="zh-TW" sz="2700" dirty="0">
                <a:ea typeface="標楷體" pitchFamily="65" charset="-120"/>
              </a:rPr>
              <a:t> soul, He deigned to come to earth.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祂受鼓舞何等的少，四圍都是虛偽；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Throughout His way was ruggedness, loneliness </a:t>
            </a:r>
            <a:r>
              <a:rPr lang="en-US" altLang="zh-TW" dirty="0" err="1">
                <a:ea typeface="標楷體" pitchFamily="65" charset="-120"/>
              </a:rPr>
              <a:t>e’er</a:t>
            </a:r>
            <a:r>
              <a:rPr lang="en-US" altLang="zh-TW" dirty="0">
                <a:ea typeface="標楷體" pitchFamily="65" charset="-120"/>
              </a:rPr>
              <a:t> untold.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祂受誤會攻擊，竟在親近祂的圈內；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His life, so oft not understood  </a:t>
            </a:r>
            <a:r>
              <a:rPr lang="en-US" altLang="zh-TW" dirty="0" err="1">
                <a:ea typeface="標楷體" pitchFamily="65" charset="-120"/>
              </a:rPr>
              <a:t>E’en</a:t>
            </a:r>
            <a:r>
              <a:rPr lang="en-US" altLang="zh-TW" dirty="0">
                <a:ea typeface="標楷體" pitchFamily="65" charset="-120"/>
              </a:rPr>
              <a:t> by His faithful band.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447675"/>
            <a:ext cx="9144000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H397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祂心感覺何等孤單，雖有萬人在圍。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His heart, did feel such solitude, 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While thousands thronged His side.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愛何無私！祂的行徑，感動我心欲淚；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His love, so selfless yet so great, does move my tears to flow.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恩何希奇！此愛今正催我效祂行為。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Amazing grace! Such wondrous love Prompts me His way to go.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H397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再無任何荒涼力量，能來掩蔽摧毀；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No more can </a:t>
            </a:r>
            <a:r>
              <a:rPr lang="en-US" altLang="zh-TW" dirty="0" err="1">
                <a:ea typeface="標楷體" pitchFamily="65" charset="-120"/>
              </a:rPr>
              <a:t>pow’r</a:t>
            </a:r>
            <a:r>
              <a:rPr lang="en-US" altLang="zh-TW" dirty="0">
                <a:ea typeface="標楷體" pitchFamily="65" charset="-120"/>
              </a:rPr>
              <a:t> of barrenness encase me to destroy.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因祢所賜喜樂光亮，使我疲魂甦醒，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 joy and light Thou </a:t>
            </a:r>
            <a:r>
              <a:rPr lang="en-US" altLang="zh-TW" dirty="0" err="1">
                <a:ea typeface="標楷體" pitchFamily="65" charset="-120"/>
              </a:rPr>
              <a:t>givest</a:t>
            </a:r>
            <a:r>
              <a:rPr lang="en-US" altLang="zh-TW" dirty="0">
                <a:ea typeface="標楷體" pitchFamily="65" charset="-120"/>
              </a:rPr>
              <a:t> me, awake my weary soul,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導我進入甘甜交通，迫我服祢命令。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Bring me into sweet fellowship, constrain my will to yield.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為此正當他人安眠，讓我深夜不睡；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For that, while others sweetly sleep let me Thy vigil keep;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H397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為此正當他人歡笑，讓我座前流淚；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For that, while others </a:t>
            </a:r>
            <a:r>
              <a:rPr lang="en-US" altLang="zh-TW" dirty="0" err="1">
                <a:ea typeface="標楷體" pitchFamily="65" charset="-120"/>
              </a:rPr>
              <a:t>gayly</a:t>
            </a:r>
            <a:r>
              <a:rPr lang="en-US" altLang="zh-TW" dirty="0">
                <a:ea typeface="標楷體" pitchFamily="65" charset="-120"/>
              </a:rPr>
              <a:t> laugh, let me before Thee weep.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為此正當他人安息，讓我收割疲憊；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For that, while others quietly rest, let me in labor reap.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好使我能與主同帶豐滿禾捆而歸。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O that I may with the Lord return bringing in sheaves one day.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17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H397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我以死向世上一切，因主正在招呼；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I’d die to all this world can give, for He is calling me;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我寧捨棄一切自由，好使多人得甦；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I’d rather all my freedom lose, that others be revived;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願意以死向我自己，來領浪子歸回。</a:t>
            </a:r>
          </a:p>
          <a:p>
            <a:pPr algn="ctr" eaLnBrk="1" hangingPunct="1"/>
            <a:r>
              <a:rPr lang="en-US" altLang="zh-TW" sz="2600" dirty="0">
                <a:ea typeface="標楷體" pitchFamily="65" charset="-120"/>
              </a:rPr>
              <a:t>I’d die to self throughout my days, bringing the </a:t>
            </a:r>
            <a:r>
              <a:rPr lang="en-US" altLang="zh-TW" sz="2600" dirty="0" err="1">
                <a:ea typeface="標楷體" pitchFamily="65" charset="-120"/>
              </a:rPr>
              <a:t>wand’rers</a:t>
            </a:r>
            <a:r>
              <a:rPr lang="en-US" altLang="zh-TW" sz="2600" dirty="0">
                <a:ea typeface="標楷體" pitchFamily="65" charset="-120"/>
              </a:rPr>
              <a:t> home.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恩何希奇，喪失一切，所得何其豐多；</a:t>
            </a:r>
          </a:p>
          <a:p>
            <a:pPr algn="ctr" eaLnBrk="1" hangingPunct="1"/>
            <a:r>
              <a:rPr lang="en-US" altLang="zh-TW" sz="2600" dirty="0">
                <a:ea typeface="標楷體" pitchFamily="65" charset="-120"/>
              </a:rPr>
              <a:t>What wondrous grace! While losing all, O how my gains abound!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330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H397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撇下所有，全心跟隨，反覺萬有在握。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Forfeiting all to follow on, I find all in my hands.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失喪生命，為我換來無窮喜樂生活；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This path of loss has won for me a life of endless joy.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直等今生時日過盡，進入諸天居所。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Then to my glorious home I’ll fly, at he ending of my time.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5973</TotalTime>
  <Words>806</Words>
  <Application>Microsoft Office PowerPoint</Application>
  <PresentationFormat>On-screen Show (16:9)</PresentationFormat>
  <Paragraphs>75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H397  十架曾否使你疲倦  HAVE YOU GROWN WEARY OF THE CROSS?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135</cp:revision>
  <dcterms:created xsi:type="dcterms:W3CDTF">2017-05-25T19:12:44Z</dcterms:created>
  <dcterms:modified xsi:type="dcterms:W3CDTF">2017-08-05T21:06:50Z</dcterms:modified>
</cp:coreProperties>
</file>